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2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993477" y="1609820"/>
            <a:ext cx="5295208" cy="452431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ar-AE" dirty="0"/>
              <a:t>تقسيم الطلاب الى مجموعتين واعطاء لكل مجموعة نشاط لتنفيذه بالوقت المحدد له مثال على ذلك : </a:t>
            </a:r>
          </a:p>
          <a:p>
            <a:pPr algn="r" rtl="1">
              <a:lnSpc>
                <a:spcPct val="200000"/>
              </a:lnSpc>
            </a:pPr>
            <a:r>
              <a:rPr lang="ar-AE" b="1" dirty="0">
                <a:solidFill>
                  <a:srgbClr val="FF0000"/>
                </a:solidFill>
              </a:rPr>
              <a:t>المجموعة (1) </a:t>
            </a:r>
            <a:r>
              <a:rPr lang="ar-AE" b="1" dirty="0" smtClean="0">
                <a:solidFill>
                  <a:srgbClr val="FF0000"/>
                </a:solidFill>
              </a:rPr>
              <a:t>:  </a:t>
            </a:r>
            <a:r>
              <a:rPr lang="ar-AE" dirty="0"/>
              <a:t>نشاط قص ولصق الاشكال الهندسية.</a:t>
            </a:r>
          </a:p>
          <a:p>
            <a:pPr algn="r" rtl="1">
              <a:lnSpc>
                <a:spcPct val="200000"/>
              </a:lnSpc>
            </a:pPr>
            <a:r>
              <a:rPr lang="ar-AE" dirty="0"/>
              <a:t>3 طلاب يقومون بقص الاوراق</a:t>
            </a:r>
          </a:p>
          <a:p>
            <a:pPr algn="r" rtl="1">
              <a:lnSpc>
                <a:spcPct val="200000"/>
              </a:lnSpc>
            </a:pPr>
            <a:r>
              <a:rPr lang="ar-AE" dirty="0"/>
              <a:t> </a:t>
            </a:r>
            <a:r>
              <a:rPr lang="ar-AE" dirty="0" smtClean="0"/>
              <a:t> </a:t>
            </a:r>
            <a:r>
              <a:rPr lang="ar-AE" dirty="0"/>
              <a:t>3 طلاب يقومون بلصق الاشكال في مكانها المناسب </a:t>
            </a:r>
          </a:p>
          <a:p>
            <a:pPr algn="r" rtl="1">
              <a:lnSpc>
                <a:spcPct val="200000"/>
              </a:lnSpc>
            </a:pPr>
            <a:r>
              <a:rPr lang="ar-AE" b="1" dirty="0">
                <a:solidFill>
                  <a:srgbClr val="FF0000"/>
                </a:solidFill>
              </a:rPr>
              <a:t>المجموعة (2) </a:t>
            </a:r>
            <a:r>
              <a:rPr lang="ar-AE" b="1" dirty="0" smtClean="0">
                <a:solidFill>
                  <a:srgbClr val="FF0000"/>
                </a:solidFill>
              </a:rPr>
              <a:t>: </a:t>
            </a:r>
            <a:r>
              <a:rPr lang="ar-AE" dirty="0" smtClean="0"/>
              <a:t>لضم </a:t>
            </a:r>
            <a:r>
              <a:rPr lang="ar-AE" dirty="0"/>
              <a:t>الخرز </a:t>
            </a:r>
          </a:p>
          <a:p>
            <a:pPr algn="r" rtl="1">
              <a:lnSpc>
                <a:spcPct val="200000"/>
              </a:lnSpc>
            </a:pPr>
            <a:r>
              <a:rPr lang="ar-AE" dirty="0"/>
              <a:t>3 طلاب يقومون بادخال الخيط بالابره </a:t>
            </a:r>
          </a:p>
          <a:p>
            <a:pPr algn="r" rtl="1">
              <a:lnSpc>
                <a:spcPct val="200000"/>
              </a:lnSpc>
            </a:pPr>
            <a:r>
              <a:rPr lang="ar-AE" dirty="0" smtClean="0"/>
              <a:t>3 </a:t>
            </a:r>
            <a:r>
              <a:rPr lang="ar-AE" dirty="0"/>
              <a:t>طلاب يقومون بادخال الخرز بالخيط </a:t>
            </a:r>
            <a:endParaRPr lang="en-US" dirty="0"/>
          </a:p>
        </p:txBody>
      </p:sp>
      <p:pic>
        <p:nvPicPr>
          <p:cNvPr id="1028" name="Picture 4" descr="Ilustración de Niños Cortando Papel De Color Con Tijeras y más Vectores  Libres de Derechos de Artesanía - Artesanía, Niño, Niñez - iSt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709" y="2200339"/>
            <a:ext cx="5829300" cy="334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4540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70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15</cp:revision>
  <dcterms:created xsi:type="dcterms:W3CDTF">2023-06-12T08:18:13Z</dcterms:created>
  <dcterms:modified xsi:type="dcterms:W3CDTF">2023-09-13T06:01:32Z</dcterms:modified>
</cp:coreProperties>
</file>